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6"/>
  </p:notesMasterIdLst>
  <p:sldIdLst>
    <p:sldId id="256" r:id="rId5"/>
    <p:sldId id="257" r:id="rId6"/>
    <p:sldId id="260" r:id="rId7"/>
    <p:sldId id="261" r:id="rId8"/>
    <p:sldId id="262" r:id="rId9"/>
    <p:sldId id="263" r:id="rId10"/>
    <p:sldId id="280" r:id="rId11"/>
    <p:sldId id="264" r:id="rId12"/>
    <p:sldId id="278" r:id="rId13"/>
    <p:sldId id="279" r:id="rId14"/>
    <p:sldId id="267" r:id="rId15"/>
    <p:sldId id="281" r:id="rId16"/>
    <p:sldId id="282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84" r:id="rId25"/>
  </p:sldIdLst>
  <p:sldSz cx="12192000" cy="6858000"/>
  <p:notesSz cx="6858000" cy="1857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80" autoAdjust="0"/>
    <p:restoredTop sz="74219" autoAdjust="0"/>
  </p:normalViewPr>
  <p:slideViewPr>
    <p:cSldViewPr snapToGrid="0" snapToObjects="1" showGuides="1">
      <p:cViewPr varScale="1">
        <p:scale>
          <a:sx n="80" d="100"/>
          <a:sy n="80" d="100"/>
        </p:scale>
        <p:origin x="13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0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26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0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0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75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32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09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2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F52D66-FEB2-ADDE-0042-93DF727AF6FF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C3E793-1AF1-7E88-FA60-D440682A554C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B03228-2382-2B3E-D3FD-74AC5A85ED5E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87D4435-4F77-8850-1A8D-8445B5E501EB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5C8254-A4FB-4910-A406-E2E06AC05123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D03BBBA-C76E-ABEA-5735-5AAAB792A41E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22495C9-3AFF-0A55-1020-AE97BD8F8F3B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29A6C3-022B-BB28-A85E-19058CC4C478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92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050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30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91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5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5DE6C2-0DB9-5102-60CD-809F449E5BD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69C6FB-5F4E-BFE0-90EB-E738FD1EE79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E2970-32F9-267C-A6FA-CF138EB345B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0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550" y="1457117"/>
            <a:ext cx="6653090" cy="221416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E659B"/>
                </a:solidFill>
              </a:rPr>
              <a:t>EMERGING TECHNOLOGY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3560007"/>
            <a:ext cx="5181600" cy="26169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Monica </a:t>
            </a:r>
            <a:r>
              <a:rPr lang="en-US" dirty="0" err="1"/>
              <a:t>Nahabwe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30</a:t>
            </a:r>
            <a:r>
              <a:rPr lang="en-US" baseline="30000" dirty="0"/>
              <a:t>th</a:t>
            </a:r>
            <a:r>
              <a:rPr lang="en-US" dirty="0"/>
              <a:t> November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457117"/>
            <a:ext cx="3891981" cy="4719846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r>
              <a:rPr lang="en-US" sz="2400" dirty="0"/>
              <a:t>MySQL  is currently the most in demand data base skill </a:t>
            </a:r>
          </a:p>
          <a:p>
            <a:r>
              <a:rPr lang="en-US" sz="2400" dirty="0"/>
              <a:t>MySQL will be overtaken by </a:t>
            </a:r>
            <a:r>
              <a:rPr lang="en-US" sz="2400" dirty="0" err="1"/>
              <a:t>Postgress</a:t>
            </a:r>
            <a:r>
              <a:rPr lang="en-US" sz="2400" dirty="0"/>
              <a:t> SQL as the most in-demand database skill in future</a:t>
            </a:r>
          </a:p>
          <a:p>
            <a:r>
              <a:rPr lang="en-US" sz="2400" dirty="0"/>
              <a:t>MongoDB is increasingly getting demanded from 5</a:t>
            </a:r>
            <a:r>
              <a:rPr lang="en-US" sz="2400" baseline="30000" dirty="0"/>
              <a:t>th</a:t>
            </a:r>
            <a:r>
              <a:rPr lang="en-US" sz="2400" dirty="0"/>
              <a:t> position to second condition next year.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0" y="1620253"/>
            <a:ext cx="5425303" cy="45567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r>
              <a:rPr lang="en-US" dirty="0"/>
              <a:t>Open source databases  like MySQL are still in high demand</a:t>
            </a:r>
          </a:p>
          <a:p>
            <a:r>
              <a:rPr lang="en-GB" dirty="0"/>
              <a:t>Data bases that supports modern application features like JSON, XML unlike MySQL which only supports JSON are increasingly getting demanded</a:t>
            </a:r>
          </a:p>
          <a:p>
            <a:r>
              <a:rPr lang="en-US" dirty="0"/>
              <a:t>MongoDB’s ability to store both structured and unstructured databases is making it very popular among the Developers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2622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3433" y="4235116"/>
            <a:ext cx="7760368" cy="1267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https://eu2.ca.analytics.ibm.com/bi/?perspective=</a:t>
            </a:r>
            <a:r>
              <a:rPr lang="en-US" sz="2200" dirty="0" err="1"/>
              <a:t>dashboard&amp;pathRef</a:t>
            </a:r>
            <a:r>
              <a:rPr lang="en-US" sz="2200" dirty="0"/>
              <a:t>=.my_folders%2FCapstone&amp;action=</a:t>
            </a:r>
            <a:r>
              <a:rPr lang="en-US" sz="2200" dirty="0" err="1"/>
              <a:t>view&amp;mode</a:t>
            </a:r>
            <a:r>
              <a:rPr lang="en-US" sz="2200" dirty="0"/>
              <a:t>=</a:t>
            </a:r>
            <a:r>
              <a:rPr lang="en-US" sz="2200" dirty="0" err="1"/>
              <a:t>dashboard&amp;subView</a:t>
            </a:r>
            <a:r>
              <a:rPr lang="en-US" sz="2200" dirty="0"/>
              <a:t>=model00000184bd885e72_00000000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96" y="1677230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 anchor="ctr">
            <a:normAutofit/>
          </a:bodyPr>
          <a:lstStyle/>
          <a:p>
            <a:r>
              <a:rPr lang="en-US" dirty="0"/>
              <a:t>Current Technology Usage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E8C8C-8ACB-F7F2-A74B-981E9A285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7" y="1074822"/>
            <a:ext cx="10343213" cy="54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5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Future Technology Usage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3 goes here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B6C4630-A0C6-E227-D939-236DE521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2" y="1690688"/>
            <a:ext cx="10515599" cy="499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2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Demographics</a:t>
            </a:r>
            <a:r>
              <a:rPr lang="en-US" dirty="0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A4E64-DF79-5BD0-B866-771EE520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536"/>
            <a:ext cx="11850247" cy="53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3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46312" y="2211388"/>
            <a:ext cx="3048000" cy="3048000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3895" y="1363579"/>
            <a:ext cx="6059905" cy="4813384"/>
          </a:xfrm>
        </p:spPr>
        <p:txBody>
          <a:bodyPr>
            <a:normAutofit/>
          </a:bodyPr>
          <a:lstStyle/>
          <a:p>
            <a:r>
              <a:rPr lang="en-US" dirty="0"/>
              <a:t>The future programing languages will be informed by the current in-demand  skills so technology companies should focus on building experts in the current on demand technologies </a:t>
            </a:r>
          </a:p>
          <a:p>
            <a:r>
              <a:rPr lang="en-US" dirty="0"/>
              <a:t>The future demanded database skills will vary from the current trends . This implies that in addition to building expertise in currently demanded database skills, more focus should be put on  </a:t>
            </a:r>
            <a:r>
              <a:rPr lang="en-US" dirty="0" err="1"/>
              <a:t>Postgress</a:t>
            </a:r>
            <a:r>
              <a:rPr lang="en-US" dirty="0"/>
              <a:t> and MongoDB</a:t>
            </a:r>
          </a:p>
          <a:p>
            <a:r>
              <a:rPr lang="en-US" dirty="0"/>
              <a:t>Humanity agencies and NGOs should focus on affirmative action to bring more ladies in the tech industry </a:t>
            </a: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443789"/>
            <a:ext cx="5181600" cy="4733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Findings</a:t>
            </a:r>
          </a:p>
          <a:p>
            <a:r>
              <a:rPr lang="en-US" dirty="0"/>
              <a:t>The developers mostly have bachelors degrees</a:t>
            </a:r>
          </a:p>
          <a:p>
            <a:r>
              <a:rPr lang="en-US" dirty="0"/>
              <a:t>There is a very big gender gaps in tech industry  </a:t>
            </a:r>
          </a:p>
          <a:p>
            <a:endParaRPr lang="en-US" dirty="0"/>
          </a:p>
          <a:p>
            <a:r>
              <a:rPr lang="en-US" dirty="0"/>
              <a:t>technology skills on demand keep changing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1443789"/>
            <a:ext cx="4645152" cy="4015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Implications</a:t>
            </a:r>
          </a:p>
          <a:p>
            <a:r>
              <a:rPr lang="en-US" dirty="0"/>
              <a:t>One does not a masters degree to become a developer</a:t>
            </a:r>
          </a:p>
          <a:p>
            <a:r>
              <a:rPr lang="en-US" dirty="0"/>
              <a:t>Technology is a male dominated field  thus efforts to bring more women on board should be put in place</a:t>
            </a:r>
          </a:p>
          <a:p>
            <a:r>
              <a:rPr lang="en-US" dirty="0"/>
              <a:t>Developers should keep informed of the latest technology trends 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For developers and IT firms to keep on top of their game,  keep interests in trends on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Current $ future programing languages including The </a:t>
            </a:r>
            <a:r>
              <a:rPr lang="en-US" dirty="0" err="1"/>
              <a:t>JavaSript</a:t>
            </a:r>
            <a:r>
              <a:rPr lang="en-US" dirty="0"/>
              <a:t>, </a:t>
            </a:r>
            <a:r>
              <a:rPr lang="en-US" dirty="0" err="1"/>
              <a:t>HTMl</a:t>
            </a:r>
            <a:r>
              <a:rPr lang="en-US" dirty="0"/>
              <a:t>/CSS &amp; python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Current &amp; future database skills including MySQL, </a:t>
            </a:r>
            <a:r>
              <a:rPr lang="en-US" dirty="0" err="1"/>
              <a:t>PostgressSQL</a:t>
            </a:r>
            <a:r>
              <a:rPr lang="en-US" dirty="0"/>
              <a:t> </a:t>
            </a:r>
            <a:r>
              <a:rPr lang="en-US" dirty="0" err="1"/>
              <a:t>e.t.c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Current &amp; future IDEs including  Linux, Docker, AWS &amp; Windows</a:t>
            </a:r>
          </a:p>
          <a:p>
            <a:r>
              <a:rPr lang="en-US" dirty="0"/>
              <a:t>Policy makers and Socio-Economic aimed Entities should devise means of bringing more women on board in the IT Industry</a:t>
            </a:r>
          </a:p>
          <a:p>
            <a:r>
              <a:rPr lang="en-US" dirty="0"/>
              <a:t>There is still a gap in Africa for developers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Job postings per location</a:t>
            </a:r>
          </a:p>
          <a:p>
            <a:r>
              <a:rPr lang="en-US" dirty="0"/>
              <a:t>Popular languages</a:t>
            </a:r>
          </a:p>
          <a:p>
            <a:r>
              <a:rPr lang="en-US" dirty="0"/>
              <a:t>Age distribution of developers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656" y="383052"/>
            <a:ext cx="5747657" cy="955892"/>
          </a:xfrm>
        </p:spPr>
        <p:txBody>
          <a:bodyPr anchor="ctr">
            <a:normAutofit/>
          </a:bodyPr>
          <a:lstStyle/>
          <a:p>
            <a:r>
              <a:rPr lang="en-US" dirty="0"/>
              <a:t> JOB POSTINGS</a:t>
            </a: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B77EE186-E7CB-753E-9BD0-A27EDB5CB2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6671" y="1551215"/>
            <a:ext cx="9519558" cy="4923734"/>
          </a:xfr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89" y="1589015"/>
            <a:ext cx="2357386" cy="4016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1348" y="1443790"/>
            <a:ext cx="6930190" cy="502117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Executive Summary</a:t>
            </a:r>
          </a:p>
          <a:p>
            <a:r>
              <a:rPr lang="en-US" sz="2400" dirty="0"/>
              <a:t>Introduction</a:t>
            </a:r>
          </a:p>
          <a:p>
            <a:r>
              <a:rPr lang="en-US" sz="2400" dirty="0"/>
              <a:t>Methodology</a:t>
            </a:r>
          </a:p>
          <a:p>
            <a:r>
              <a:rPr lang="en-US" sz="2400" dirty="0"/>
              <a:t>Results</a:t>
            </a:r>
          </a:p>
          <a:p>
            <a:pPr lvl="1"/>
            <a:r>
              <a:rPr lang="en-US" dirty="0"/>
              <a:t>Visualization – Charts</a:t>
            </a:r>
          </a:p>
          <a:p>
            <a:pPr lvl="1"/>
            <a:r>
              <a:rPr lang="en-US" dirty="0"/>
              <a:t>Dashboard</a:t>
            </a:r>
          </a:p>
          <a:p>
            <a:r>
              <a:rPr lang="en-US" sz="2400" dirty="0"/>
              <a:t>Discussion</a:t>
            </a:r>
          </a:p>
          <a:p>
            <a:pPr lvl="1"/>
            <a:r>
              <a:rPr lang="en-US" dirty="0"/>
              <a:t>Findings &amp; Implications</a:t>
            </a:r>
          </a:p>
          <a:p>
            <a:r>
              <a:rPr lang="en-US" sz="2400" dirty="0"/>
              <a:t>Conclusion</a:t>
            </a:r>
          </a:p>
          <a:p>
            <a:r>
              <a:rPr lang="en-US" sz="24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B5CD236-58D2-E6B5-19F7-72701B30D8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849086" y="1708614"/>
            <a:ext cx="12083143" cy="4234986"/>
          </a:xfr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A97A7-E912-925D-5C08-97517F28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331A8-FFBE-E2E0-FCA2-49C6524A3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Distribution of Age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EA91EC-858F-BA39-B4C9-B6C5F938B9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18374" y="1580799"/>
            <a:ext cx="6282919" cy="29372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02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1747" y="1825624"/>
            <a:ext cx="8955706" cy="4465447"/>
          </a:xfrm>
        </p:spPr>
        <p:txBody>
          <a:bodyPr>
            <a:normAutofit/>
          </a:bodyPr>
          <a:lstStyle/>
          <a:p>
            <a:r>
              <a:rPr lang="en-US" sz="2400" dirty="0"/>
              <a:t>Developers are majorly men, below forty years of age  and have mostly bachelors  </a:t>
            </a:r>
          </a:p>
          <a:p>
            <a:r>
              <a:rPr lang="en-US" sz="2400" dirty="0"/>
              <a:t>Currently the top programing include are  </a:t>
            </a:r>
            <a:r>
              <a:rPr lang="en-US" sz="2400" dirty="0" err="1"/>
              <a:t>JavaSript</a:t>
            </a:r>
            <a:r>
              <a:rPr lang="en-US" sz="2400" dirty="0"/>
              <a:t>, </a:t>
            </a:r>
            <a:r>
              <a:rPr lang="en-US" sz="2400" dirty="0" err="1"/>
              <a:t>HTMl</a:t>
            </a:r>
            <a:r>
              <a:rPr lang="en-US" sz="2400" dirty="0"/>
              <a:t>/CSS , SQL &amp; Python while the most desired databases are </a:t>
            </a:r>
            <a:r>
              <a:rPr lang="en-US" sz="2400" dirty="0" err="1"/>
              <a:t>Postgress</a:t>
            </a:r>
            <a:r>
              <a:rPr lang="en-US" sz="2400" dirty="0"/>
              <a:t> SQL, MongoDB, Redis, MySQL &amp; Elasticsearch</a:t>
            </a:r>
          </a:p>
          <a:p>
            <a:r>
              <a:rPr lang="en-US" sz="2400" dirty="0"/>
              <a:t>In future, the most desired languages will be JavaScript, HML/CSS , Python, SQL &amp; TypeScript while databases will be </a:t>
            </a:r>
            <a:r>
              <a:rPr lang="en-US" sz="2400" dirty="0" err="1"/>
              <a:t>Postgress</a:t>
            </a:r>
            <a:r>
              <a:rPr lang="en-US" sz="2400" dirty="0"/>
              <a:t> SQL, MongoDB, Redis, MySQL &amp; Elasticsearch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47" y="2296926"/>
            <a:ext cx="2518610" cy="36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540042"/>
            <a:ext cx="7068725" cy="4812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This project thought to identify </a:t>
            </a:r>
            <a:r>
              <a:rPr lang="en-GB" sz="2400" dirty="0"/>
              <a:t>trends on emerging skills in Technology </a:t>
            </a:r>
          </a:p>
          <a:p>
            <a:r>
              <a:rPr lang="en-GB" sz="2400" dirty="0"/>
              <a:t>Specifically, the project findings highlight the following; 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the top programming languages  and databases in demand and future demand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popular IDEs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Demographic characteristics of the developers including their age, education level and gender</a:t>
            </a:r>
          </a:p>
          <a:p>
            <a:r>
              <a:rPr lang="en-GB" sz="2400" dirty="0"/>
              <a:t>Audience</a:t>
            </a:r>
          </a:p>
          <a:p>
            <a:pPr lvl="1">
              <a:buFont typeface="Wingdings" pitchFamily="2" charset="2"/>
              <a:buChar char="ü"/>
            </a:pPr>
            <a:r>
              <a:rPr lang="en-GB" sz="2000" dirty="0"/>
              <a:t>Developers and IT Industry leaders </a:t>
            </a:r>
          </a:p>
          <a:p>
            <a:pPr lvl="1">
              <a:buFont typeface="Wingdings" pitchFamily="2" charset="2"/>
              <a:buChar char="ü"/>
            </a:pPr>
            <a:r>
              <a:rPr lang="en-GB" sz="2000" dirty="0"/>
              <a:t>Policy makers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176464"/>
            <a:ext cx="8602579" cy="970548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5916" y="1363580"/>
            <a:ext cx="8337884" cy="549442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Data collection</a:t>
            </a:r>
            <a:r>
              <a:rPr lang="en-US" sz="2400" dirty="0"/>
              <a:t>: Data on  demanded Technology skills was collected using APIs and </a:t>
            </a:r>
            <a:r>
              <a:rPr lang="en-US" sz="2400" dirty="0" err="1"/>
              <a:t>Webscraping</a:t>
            </a:r>
            <a:r>
              <a:rPr lang="en-US" sz="2400" dirty="0"/>
              <a:t>  from job postings, surveys </a:t>
            </a:r>
            <a:r>
              <a:rPr lang="en-US" sz="2400" dirty="0" err="1"/>
              <a:t>e.t.c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Data wrangling and preparation</a:t>
            </a:r>
            <a:r>
              <a:rPr lang="en-US" sz="2400" dirty="0"/>
              <a:t>: This was done by removing duplicates and imputing missing values and normalized the data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400" b="1" dirty="0"/>
              <a:t>Data Analysis</a:t>
            </a:r>
            <a:r>
              <a:rPr lang="en-US" sz="2400" dirty="0"/>
              <a:t>: Statistical techniques and analysis were employed to unearth insights and trends in the data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400" b="1" dirty="0"/>
              <a:t>Findings and Discussions</a:t>
            </a:r>
          </a:p>
          <a:p>
            <a:pPr lvl="1">
              <a:buFont typeface="Wingdings" pitchFamily="2" charset="2"/>
              <a:buChar char="ü"/>
            </a:pPr>
            <a:r>
              <a:rPr lang="en-US" sz="2200" dirty="0"/>
              <a:t>Visual plots such as bar graphs and pie charts were used  </a:t>
            </a:r>
          </a:p>
          <a:p>
            <a:pPr lvl="1">
              <a:buFont typeface="Wingdings" pitchFamily="2" charset="2"/>
              <a:buChar char="ü"/>
            </a:pPr>
            <a:r>
              <a:rPr lang="en-US" sz="2200" dirty="0"/>
              <a:t>Dashboards of Databases and programing language trends</a:t>
            </a:r>
          </a:p>
          <a:p>
            <a:pPr lvl="1">
              <a:buFont typeface="Wingdings" pitchFamily="2" charset="2"/>
              <a:buChar char="ü"/>
            </a:pPr>
            <a:r>
              <a:rPr lang="en-US" sz="2200" dirty="0"/>
              <a:t>Conclusion were drawn from the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5" y="1039423"/>
            <a:ext cx="2325019" cy="467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0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440873"/>
            <a:ext cx="10515600" cy="505200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Demographics of Developers: 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Majority of the Developers(93.5%) are men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 the mean age is 31, and majority are under the age of forty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Majority have a bachelors degree</a:t>
            </a:r>
          </a:p>
          <a:p>
            <a:r>
              <a:rPr lang="en-US" sz="1800" dirty="0"/>
              <a:t>Programing languages: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The most  used languages  are  </a:t>
            </a:r>
            <a:r>
              <a:rPr lang="en-US" sz="1400" dirty="0" err="1"/>
              <a:t>JavaSript</a:t>
            </a:r>
            <a:r>
              <a:rPr lang="en-US" sz="1400" dirty="0"/>
              <a:t>, </a:t>
            </a:r>
            <a:r>
              <a:rPr lang="en-US" sz="1400" dirty="0" err="1"/>
              <a:t>HTMl</a:t>
            </a:r>
            <a:r>
              <a:rPr lang="en-US" sz="1400" dirty="0"/>
              <a:t>/CSS , SQL , Bash/Shell/ PowerShell &amp; Python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The most desired languages next year are JavaScript, HML/CSS , Python, SQL &amp; TypeScript</a:t>
            </a:r>
          </a:p>
          <a:p>
            <a:r>
              <a:rPr lang="en-US" sz="1800" dirty="0"/>
              <a:t>Databases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The most used data bases are are MySQL, Microsoft SQL Server, </a:t>
            </a:r>
            <a:r>
              <a:rPr lang="en-US" sz="1400" dirty="0" err="1"/>
              <a:t>Postgress</a:t>
            </a:r>
            <a:r>
              <a:rPr lang="en-US" sz="1400" dirty="0"/>
              <a:t> SQL, SQLite &amp; MongoDB 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The most desired databases are </a:t>
            </a:r>
            <a:r>
              <a:rPr lang="en-US" sz="1400" dirty="0" err="1"/>
              <a:t>Postgress</a:t>
            </a:r>
            <a:r>
              <a:rPr lang="en-US" sz="1400" dirty="0"/>
              <a:t> SQL, MongoDB, Redis, MySQL &amp; Elasticsearch</a:t>
            </a:r>
          </a:p>
          <a:p>
            <a:r>
              <a:rPr lang="en-US" sz="1800" dirty="0"/>
              <a:t>Conclusion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The future technology skills demand will not change significantly, most of the currently demanded skills will still be demanded in future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376CCFC6-5502-9068-1710-EFBAC2D10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087" y="2327564"/>
            <a:ext cx="5089679" cy="3900844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3FAD5AE2-3576-08B9-01EC-61CC5DA2E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84" y="2455211"/>
            <a:ext cx="5141816" cy="37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1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433137"/>
            <a:ext cx="9605635" cy="1122947"/>
          </a:xfrm>
        </p:spPr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283368"/>
            <a:ext cx="5995416" cy="5743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Findings</a:t>
            </a:r>
          </a:p>
          <a:p>
            <a:r>
              <a:rPr lang="en-US" sz="2400" dirty="0" err="1"/>
              <a:t>JavaSript</a:t>
            </a:r>
            <a:r>
              <a:rPr lang="en-US" sz="2400" dirty="0"/>
              <a:t>, </a:t>
            </a:r>
            <a:r>
              <a:rPr lang="en-US" sz="2400" dirty="0" err="1"/>
              <a:t>HTMl</a:t>
            </a:r>
            <a:r>
              <a:rPr lang="en-US" sz="2400" dirty="0"/>
              <a:t>/CSS are  the leading  demanded applied languages and will  be the most in demand in future</a:t>
            </a:r>
          </a:p>
          <a:p>
            <a:r>
              <a:rPr lang="en-US" sz="2400" dirty="0"/>
              <a:t>Python is increasingly  getting demanded. From 5</a:t>
            </a:r>
            <a:r>
              <a:rPr lang="en-US" sz="2400" baseline="30000" dirty="0"/>
              <a:t>th</a:t>
            </a:r>
            <a:r>
              <a:rPr lang="en-US" sz="2400" dirty="0"/>
              <a:t> position to to the third position next year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JavaSript</a:t>
            </a:r>
            <a:r>
              <a:rPr lang="en-US" sz="2400" dirty="0"/>
              <a:t>, </a:t>
            </a:r>
            <a:r>
              <a:rPr lang="en-US" sz="2400" dirty="0" err="1"/>
              <a:t>HTMl</a:t>
            </a:r>
            <a:r>
              <a:rPr lang="en-US" sz="2400" dirty="0"/>
              <a:t>/CSS &amp; python  are among top 5 in demand this year and will be next year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5416" y="1283368"/>
            <a:ext cx="6196584" cy="5348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Implications</a:t>
            </a:r>
            <a:endParaRPr lang="en-US" sz="2400" dirty="0"/>
          </a:p>
          <a:p>
            <a:r>
              <a:rPr lang="en-US" sz="2400" dirty="0"/>
              <a:t>Web design and development is a highly demanded skill and will still be demanded in future</a:t>
            </a:r>
          </a:p>
          <a:p>
            <a:r>
              <a:rPr lang="en-US" sz="2400" dirty="0"/>
              <a:t>Since python is easy to learn even by beginners, and the broad community,  it is most likely going to be the language of the future developers</a:t>
            </a:r>
          </a:p>
          <a:p>
            <a:r>
              <a:rPr lang="en-US" sz="2400" dirty="0"/>
              <a:t>These three languages are a must have on the resume for aspiring developers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902727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EE658-D094-C72F-FA82-0BBB42CD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6" y="2199440"/>
            <a:ext cx="5747085" cy="367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4D2C7-580F-A742-9201-31AD1C46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52" y="2199440"/>
            <a:ext cx="5930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{0E0D40A8-042F-074F-A444-4A6AB6899879}tf10001119_mac</Template>
  <TotalTime>1990</TotalTime>
  <Words>922</Words>
  <Application>Microsoft Macintosh PowerPoint</Application>
  <PresentationFormat>Widescreen</PresentationFormat>
  <Paragraphs>130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Gill Sans MT</vt:lpstr>
      <vt:lpstr>IBM Plex Mono Text</vt:lpstr>
      <vt:lpstr>Wingdings</vt:lpstr>
      <vt:lpstr>Gallery</vt:lpstr>
      <vt:lpstr>EMERGING TECHNOLOGY TRENDS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Current Technology Usage</vt:lpstr>
      <vt:lpstr>Future Technology Usage</vt:lpstr>
      <vt:lpstr>Demographics </vt:lpstr>
      <vt:lpstr>DISCUSSION</vt:lpstr>
      <vt:lpstr>OVERALL FINDINGS &amp; IMPLICATIONS</vt:lpstr>
      <vt:lpstr>CONCLUSION</vt:lpstr>
      <vt:lpstr>APPENDIX</vt:lpstr>
      <vt:lpstr> JOB POSTINGS</vt:lpstr>
      <vt:lpstr>POPULAR LANGUAGES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Monica Nahabwe</cp:lastModifiedBy>
  <cp:revision>27</cp:revision>
  <dcterms:created xsi:type="dcterms:W3CDTF">2020-10-28T18:29:43Z</dcterms:created>
  <dcterms:modified xsi:type="dcterms:W3CDTF">2023-01-07T12:01:57Z</dcterms:modified>
</cp:coreProperties>
</file>